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20.png" ContentType="image/png"/>
  <Override PartName="/ppt/media/image57.png" ContentType="image/png"/>
  <Override PartName="/ppt/media/image32.png" ContentType="image/png"/>
  <Override PartName="/ppt/media/image14.png" ContentType="image/png"/>
  <Override PartName="/ppt/media/image2.png" ContentType="image/png"/>
  <Override PartName="/ppt/media/image67.png" ContentType="image/png"/>
  <Override PartName="/ppt/media/image30.png" ContentType="image/png"/>
  <Override PartName="/ppt/media/image31.png" ContentType="image/png"/>
  <Override PartName="/ppt/media/image66.png" ContentType="image/png"/>
  <Override PartName="/ppt/media/image65.png" ContentType="image/png"/>
  <Override PartName="/ppt/media/image27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24.png" ContentType="image/png"/>
  <Override PartName="/ppt/media/image61.png" ContentType="image/png"/>
  <Override PartName="/ppt/media/image59.png" ContentType="image/png"/>
  <Override PartName="/ppt/media/image22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28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2CB681-FCB1-4BCB-92AC-63ECEF92E48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D3386A-3EEA-4D31-AEC6-A12987742C7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833477-9E52-421A-A6EF-B050472D7E4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8F3C37-19A8-42F8-85B4-A073F776C67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01308D-17E2-46DF-906A-50CAF2CD544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DF7C1F-B2EC-49B0-BB02-3C76C4FE481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68D657-0823-449C-9BB7-845EBC85873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8713A0-D2AF-4E75-89B8-2CD0AA82D17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823B88-523E-4693-9744-A6D772F1443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6E047C-F029-4665-A8FB-98E349B9780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A786E7-65C5-40F4-8CDA-585667491BD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C6F61B-A1B2-404B-A2D6-F9E3DA0CC12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0A5F019-C42E-4FC9-8FC8-4531E3C267E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image" Target="../media/image66.png"/><Relationship Id="rId3" Type="http://schemas.openxmlformats.org/officeDocument/2006/relationships/image" Target="../media/image67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52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53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55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1437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2024-08-28T10:15:38Z</dcterms:modified>
  <cp:revision>95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